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70" r:id="rId2"/>
    <p:sldId id="271" r:id="rId3"/>
    <p:sldId id="279" r:id="rId4"/>
    <p:sldId id="258" r:id="rId5"/>
    <p:sldId id="260" r:id="rId6"/>
    <p:sldId id="263" r:id="rId7"/>
    <p:sldId id="264" r:id="rId8"/>
    <p:sldId id="272" r:id="rId9"/>
    <p:sldId id="280" r:id="rId10"/>
    <p:sldId id="256" r:id="rId11"/>
    <p:sldId id="257" r:id="rId12"/>
    <p:sldId id="265" r:id="rId13"/>
    <p:sldId id="266" r:id="rId14"/>
    <p:sldId id="259" r:id="rId15"/>
    <p:sldId id="261" r:id="rId16"/>
    <p:sldId id="267" r:id="rId17"/>
    <p:sldId id="268" r:id="rId18"/>
    <p:sldId id="281" r:id="rId19"/>
    <p:sldId id="262" r:id="rId20"/>
    <p:sldId id="269" r:id="rId21"/>
    <p:sldId id="282" r:id="rId22"/>
    <p:sldId id="278" r:id="rId23"/>
    <p:sldId id="273" r:id="rId24"/>
    <p:sldId id="276" r:id="rId25"/>
    <p:sldId id="277" r:id="rId26"/>
    <p:sldId id="274" r:id="rId27"/>
    <p:sldId id="27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2007" autoAdjust="0"/>
  </p:normalViewPr>
  <p:slideViewPr>
    <p:cSldViewPr>
      <p:cViewPr varScale="1">
        <p:scale>
          <a:sx n="60" d="100"/>
          <a:sy n="60" d="100"/>
        </p:scale>
        <p:origin x="-7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5B25F-6E07-4701-A640-4D51ED50BBF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0FBE1-EF21-4B47-8BEF-EB500EFE39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0C926-383C-4064-87B5-4CE671E8CC83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322F5-8762-477B-9CE5-377BD2447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Anyone</a:t>
            </a:r>
            <a:r>
              <a:rPr lang="en-US" baseline="0" dirty="0" smtClean="0"/>
              <a:t> here from Region 3?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Well I hope when you leave this session you’ll have a new appreciation for some of the talented and hardworking Local Assistive Technology Specialists and Center Technology Specialists in your region.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We’ve been doing a symposium for the last 5 years – taking a different approach to professional development</a:t>
            </a:r>
          </a:p>
          <a:p>
            <a:r>
              <a:rPr lang="en-US" baseline="0" dirty="0" smtClean="0"/>
              <a:t>Decided we were over the sit &amp; </a:t>
            </a:r>
            <a:r>
              <a:rPr lang="en-US" baseline="0" dirty="0" err="1" smtClean="0"/>
              <a:t>git</a:t>
            </a:r>
            <a:r>
              <a:rPr lang="en-US" baseline="0" dirty="0" smtClean="0"/>
              <a:t>, lots of experienced LATS and Techs, so we decided to pool our collective knowledge and collaborate to create resources to support the people in our region.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Over the last 4 years we’ve had a workgroup developing a variety</a:t>
            </a:r>
            <a:r>
              <a:rPr lang="en-US" baseline="0" dirty="0" smtClean="0"/>
              <a:t> of </a:t>
            </a:r>
            <a:r>
              <a:rPr lang="en-US" dirty="0" smtClean="0"/>
              <a:t>visual supports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We’ll take a look at some of them in relation to the access points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322F5-8762-477B-9CE5-377BD24476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322F5-8762-477B-9CE5-377BD24476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Burned files to CD</a:t>
            </a:r>
            <a:r>
              <a:rPr lang="en-US" baseline="0" dirty="0" smtClean="0"/>
              <a:t> and disseminated regionally, across the state, and at national conferences.</a:t>
            </a:r>
          </a:p>
          <a:p>
            <a:r>
              <a:rPr lang="en-US" baseline="0" dirty="0" smtClean="0"/>
              <a:t>CDs aren’t that costly but there is time involved in duplicating, labeling so we discovered an alternative – the use of wikis.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322F5-8762-477B-9CE5-377BD24476D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322F5-8762-477B-9CE5-377BD24476D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aseline="0">
                <a:latin typeface="Comic Sans MS" pitchFamily="66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 baseline="0">
                <a:latin typeface="Comic Sans MS" pitchFamily="66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E74DAC1-145F-4F3B-9D4B-6D386C0166C1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5A2C06F-E34F-4677-820D-E23976539AE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C:\Users\David\AppData\Local\Microsoft\Windows\Temporary Internet Files\Content.IE5\3R22LFVU\MC900233283[1]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11909" y="152400"/>
            <a:ext cx="2055891" cy="1375483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baseline="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marcia.sterner@ocpa.net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153400" cy="1143000"/>
          </a:xfrm>
        </p:spPr>
        <p:txBody>
          <a:bodyPr/>
          <a:lstStyle/>
          <a:p>
            <a:r>
              <a:rPr lang="en-US" sz="6600" dirty="0" smtClean="0"/>
              <a:t>FDLRS Region 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serving Brevard, Indian River, Lake, Martin, Okeechobee, Orange, Osceola, St. Lucie, Seminole, Sumter, and Volusia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dirty="0" smtClean="0"/>
              <a:t>Marcia Sterner, Regional Technology Specialist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548" r="8561" b="8710"/>
          <a:stretch>
            <a:fillRect/>
          </a:stretch>
        </p:blipFill>
        <p:spPr bwMode="auto">
          <a:xfrm>
            <a:off x="457200" y="1600200"/>
            <a:ext cx="836757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r>
              <a:rPr lang="en-US" dirty="0" smtClean="0"/>
              <a:t>Middle School Science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8288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76400"/>
            <a:ext cx="1600200" cy="1143000"/>
          </a:xfrm>
        </p:spPr>
        <p:txBody>
          <a:bodyPr/>
          <a:lstStyle/>
          <a:p>
            <a:r>
              <a:rPr lang="en-US" dirty="0" smtClean="0"/>
              <a:t>Bingo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9237" y="457200"/>
            <a:ext cx="5107563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3276600" cy="1143000"/>
          </a:xfrm>
        </p:spPr>
        <p:txBody>
          <a:bodyPr/>
          <a:lstStyle/>
          <a:p>
            <a:r>
              <a:rPr lang="en-US" dirty="0" smtClean="0"/>
              <a:t>Hurricane</a:t>
            </a:r>
            <a:br>
              <a:rPr lang="en-US" dirty="0" smtClean="0"/>
            </a:br>
            <a:r>
              <a:rPr lang="en-US" dirty="0" smtClean="0"/>
              <a:t>preparation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1438" y="304800"/>
            <a:ext cx="4805362" cy="641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153400" cy="1143000"/>
          </a:xfrm>
        </p:spPr>
        <p:txBody>
          <a:bodyPr/>
          <a:lstStyle/>
          <a:p>
            <a:r>
              <a:rPr lang="en-US" dirty="0" smtClean="0"/>
              <a:t>Books with symbolated text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8773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553200" cy="1143000"/>
          </a:xfrm>
        </p:spPr>
        <p:txBody>
          <a:bodyPr>
            <a:noAutofit/>
          </a:bodyPr>
          <a:lstStyle/>
          <a:p>
            <a:r>
              <a:rPr lang="en-US" sz="3700" dirty="0" smtClean="0"/>
              <a:t>Middle School Social Studies</a:t>
            </a:r>
            <a:endParaRPr lang="en-US" sz="37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2649" r="20803" b="12583"/>
          <a:stretch>
            <a:fillRect/>
          </a:stretch>
        </p:blipFill>
        <p:spPr bwMode="auto">
          <a:xfrm>
            <a:off x="383381" y="1828800"/>
            <a:ext cx="837961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057400"/>
            <a:ext cx="23352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470648" cy="1143000"/>
          </a:xfrm>
        </p:spPr>
        <p:txBody>
          <a:bodyPr/>
          <a:lstStyle/>
          <a:p>
            <a:r>
              <a:rPr lang="en-US" dirty="0" smtClean="0"/>
              <a:t>Manipulatives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678310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05800" cy="1143000"/>
          </a:xfrm>
        </p:spPr>
        <p:txBody>
          <a:bodyPr/>
          <a:lstStyle/>
          <a:p>
            <a:r>
              <a:rPr lang="en-US" dirty="0" smtClean="0"/>
              <a:t>Books with symbolated text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" y="1285875"/>
            <a:ext cx="882015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2362200" cy="3992880"/>
          </a:xfrm>
        </p:spPr>
        <p:txBody>
          <a:bodyPr/>
          <a:lstStyle/>
          <a:p>
            <a:r>
              <a:rPr lang="en-US" dirty="0" smtClean="0"/>
              <a:t>Word wall words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04800"/>
            <a:ext cx="5131065" cy="625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175 </a:t>
            </a:r>
            <a:r>
              <a:rPr lang="en-US" dirty="0" smtClean="0"/>
              <a:t>activities/files</a:t>
            </a:r>
            <a:endParaRPr lang="en-US" dirty="0"/>
          </a:p>
        </p:txBody>
      </p:sp>
      <p:pic>
        <p:nvPicPr>
          <p:cNvPr id="3" name="Picture 2" descr="DSC_23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656248"/>
            <a:ext cx="7315200" cy="48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6705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First Grade </a:t>
            </a:r>
            <a:br>
              <a:rPr lang="en-US" sz="3600" dirty="0" smtClean="0"/>
            </a:br>
            <a:r>
              <a:rPr lang="en-US" sz="3600" dirty="0" smtClean="0"/>
              <a:t>Reading/Language Arts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3086" r="16714" b="15432"/>
          <a:stretch>
            <a:fillRect/>
          </a:stretch>
        </p:blipFill>
        <p:spPr bwMode="auto">
          <a:xfrm>
            <a:off x="533400" y="1600200"/>
            <a:ext cx="80425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9050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915400" cy="1371600"/>
          </a:xfrm>
        </p:spPr>
        <p:txBody>
          <a:bodyPr/>
          <a:lstStyle/>
          <a:p>
            <a:r>
              <a:rPr lang="en-US" sz="5400" dirty="0"/>
              <a:t>Thematic Visual Supports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3657600" cy="4525963"/>
          </a:xfrm>
        </p:spPr>
        <p:txBody>
          <a:bodyPr/>
          <a:lstStyle/>
          <a:p>
            <a:r>
              <a:rPr lang="en-US" dirty="0"/>
              <a:t>50 themes</a:t>
            </a:r>
          </a:p>
          <a:p>
            <a:r>
              <a:rPr lang="en-US" dirty="0"/>
              <a:t>BIG/</a:t>
            </a:r>
            <a:r>
              <a:rPr lang="en-US" dirty="0" err="1"/>
              <a:t>LITTLEmack</a:t>
            </a:r>
            <a:r>
              <a:rPr lang="en-US" dirty="0"/>
              <a:t> symbols</a:t>
            </a:r>
          </a:p>
          <a:p>
            <a:r>
              <a:rPr lang="en-US" dirty="0"/>
              <a:t>Vocabulary Set</a:t>
            </a:r>
          </a:p>
          <a:p>
            <a:r>
              <a:rPr lang="en-US" dirty="0"/>
              <a:t>Word Wall Words</a:t>
            </a:r>
          </a:p>
          <a:p>
            <a:r>
              <a:rPr lang="en-US" dirty="0"/>
              <a:t>Manipulatives</a:t>
            </a:r>
          </a:p>
          <a:p>
            <a:r>
              <a:rPr lang="en-US" dirty="0"/>
              <a:t>Folder Match</a:t>
            </a:r>
          </a:p>
          <a:p>
            <a:r>
              <a:rPr lang="en-US" dirty="0"/>
              <a:t>Snack/Art Activity</a:t>
            </a:r>
          </a:p>
        </p:txBody>
      </p:sp>
      <p:pic>
        <p:nvPicPr>
          <p:cNvPr id="26628" name="Picture 4" descr="DSC01735"/>
          <p:cNvPicPr>
            <a:picLocks noChangeAspect="1" noChangeArrowheads="1"/>
          </p:cNvPicPr>
          <p:nvPr/>
        </p:nvPicPr>
        <p:blipFill>
          <a:blip r:embed="rId2"/>
          <a:srcRect t="3372" r="7875" b="10117"/>
          <a:stretch>
            <a:fillRect/>
          </a:stretch>
        </p:blipFill>
        <p:spPr bwMode="auto">
          <a:xfrm>
            <a:off x="3929213" y="2362200"/>
            <a:ext cx="5138587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5638800" cy="1143000"/>
          </a:xfrm>
        </p:spPr>
        <p:txBody>
          <a:bodyPr/>
          <a:lstStyle/>
          <a:p>
            <a:r>
              <a:rPr lang="en-US" dirty="0" smtClean="0"/>
              <a:t>Word families</a:t>
            </a:r>
            <a:endParaRPr lang="en-US" dirty="0"/>
          </a:p>
        </p:txBody>
      </p:sp>
      <p:pic>
        <p:nvPicPr>
          <p:cNvPr id="4" name="Picture 3" descr="DSC_2351.JPG"/>
          <p:cNvPicPr>
            <a:picLocks noChangeAspect="1"/>
          </p:cNvPicPr>
          <p:nvPr/>
        </p:nvPicPr>
        <p:blipFill>
          <a:blip r:embed="rId2" cstate="print"/>
          <a:srcRect l="14167" t="5185" r="7500" b="5185"/>
          <a:stretch>
            <a:fillRect/>
          </a:stretch>
        </p:blipFill>
        <p:spPr>
          <a:xfrm rot="5400000">
            <a:off x="-115112" y="2094690"/>
            <a:ext cx="4876801" cy="3735422"/>
          </a:xfrm>
          <a:prstGeom prst="rect">
            <a:avLst/>
          </a:prstGeom>
        </p:spPr>
      </p:pic>
      <p:pic>
        <p:nvPicPr>
          <p:cNvPr id="5" name="Picture 4" descr="DSC_2350.JPG"/>
          <p:cNvPicPr>
            <a:picLocks noChangeAspect="1"/>
          </p:cNvPicPr>
          <p:nvPr/>
        </p:nvPicPr>
        <p:blipFill>
          <a:blip r:embed="rId3" cstate="print"/>
          <a:srcRect t="7675" r="20833"/>
          <a:stretch>
            <a:fillRect/>
          </a:stretch>
        </p:blipFill>
        <p:spPr>
          <a:xfrm rot="5400000">
            <a:off x="4420971" y="2058773"/>
            <a:ext cx="4876801" cy="380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Sharing…</a:t>
            </a:r>
            <a:endParaRPr lang="en-US" dirty="0"/>
          </a:p>
        </p:txBody>
      </p:sp>
      <p:pic>
        <p:nvPicPr>
          <p:cNvPr id="3" name="Picture 2" descr="DSC_2347.JPG"/>
          <p:cNvPicPr>
            <a:picLocks noChangeAspect="1"/>
          </p:cNvPicPr>
          <p:nvPr/>
        </p:nvPicPr>
        <p:blipFill>
          <a:blip r:embed="rId2" cstate="print"/>
          <a:srcRect l="4167" t="15144" b="8920"/>
          <a:stretch>
            <a:fillRect/>
          </a:stretch>
        </p:blipFill>
        <p:spPr>
          <a:xfrm>
            <a:off x="152400" y="1905000"/>
            <a:ext cx="87630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6477000" cy="1143000"/>
          </a:xfrm>
        </p:spPr>
        <p:txBody>
          <a:bodyPr/>
          <a:lstStyle/>
          <a:p>
            <a:r>
              <a:rPr lang="en-US" dirty="0" smtClean="0"/>
              <a:t>Wikis </a:t>
            </a:r>
            <a:endParaRPr lang="en-US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914400"/>
            <a:ext cx="788509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9093306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334000" y="5715000"/>
            <a:ext cx="3657600" cy="838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3027" r="8365"/>
          <a:stretch>
            <a:fillRect/>
          </a:stretch>
        </p:blipFill>
        <p:spPr bwMode="auto">
          <a:xfrm>
            <a:off x="609600" y="304800"/>
            <a:ext cx="8095895" cy="61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Data!</a:t>
            </a:r>
            <a:endParaRPr lang="en-US" dirty="0" smtClean="0"/>
          </a:p>
        </p:txBody>
      </p:sp>
      <p:graphicFrame>
        <p:nvGraphicFramePr>
          <p:cNvPr id="34818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36763"/>
          <a:ext cx="8229600" cy="4287837"/>
        </p:xfrm>
        <a:graphic>
          <a:graphicData uri="http://schemas.openxmlformats.org/presentationml/2006/ole">
            <p:oleObj spid="_x0000_s10242" name="Worksheet" r:id="rId3" imgW="8191482" imgH="4267072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6477000" cy="1143000"/>
          </a:xfrm>
        </p:spPr>
        <p:txBody>
          <a:bodyPr/>
          <a:lstStyle/>
          <a:p>
            <a:r>
              <a:rPr lang="en-US" dirty="0" smtClean="0"/>
              <a:t>Where they’re from…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14400"/>
            <a:ext cx="8991600" cy="5562600"/>
          </a:xfrm>
        </p:spPr>
        <p:txBody>
          <a:bodyPr numCol="3">
            <a:noAutofit/>
          </a:bodyPr>
          <a:lstStyle/>
          <a:p>
            <a:r>
              <a:rPr lang="en-US" sz="1600" dirty="0" smtClean="0"/>
              <a:t>United Arab Emirates</a:t>
            </a:r>
          </a:p>
          <a:p>
            <a:r>
              <a:rPr lang="en-US" sz="1600" dirty="0" smtClean="0"/>
              <a:t>Argentina</a:t>
            </a:r>
          </a:p>
          <a:p>
            <a:r>
              <a:rPr lang="en-US" sz="1600" dirty="0" smtClean="0"/>
              <a:t>Australia</a:t>
            </a:r>
          </a:p>
          <a:p>
            <a:r>
              <a:rPr lang="en-US" sz="1600" dirty="0" smtClean="0"/>
              <a:t>Belgium</a:t>
            </a:r>
          </a:p>
          <a:p>
            <a:r>
              <a:rPr lang="en-US" sz="1600" dirty="0" smtClean="0"/>
              <a:t>Brazil</a:t>
            </a:r>
          </a:p>
          <a:p>
            <a:r>
              <a:rPr lang="en-US" sz="1600" dirty="0" smtClean="0"/>
              <a:t>Bahamas</a:t>
            </a:r>
          </a:p>
          <a:p>
            <a:r>
              <a:rPr lang="en-US" sz="1600" dirty="0" smtClean="0"/>
              <a:t>Canada</a:t>
            </a:r>
          </a:p>
          <a:p>
            <a:r>
              <a:rPr lang="en-US" sz="1600" dirty="0" smtClean="0"/>
              <a:t>Chile</a:t>
            </a:r>
          </a:p>
          <a:p>
            <a:r>
              <a:rPr lang="en-US" sz="1600" dirty="0" smtClean="0"/>
              <a:t>China</a:t>
            </a:r>
          </a:p>
          <a:p>
            <a:r>
              <a:rPr lang="en-US" sz="1600" dirty="0" smtClean="0"/>
              <a:t>Colombia</a:t>
            </a:r>
          </a:p>
          <a:p>
            <a:r>
              <a:rPr lang="en-US" sz="1600" dirty="0" smtClean="0"/>
              <a:t>Cyprus</a:t>
            </a:r>
          </a:p>
          <a:p>
            <a:r>
              <a:rPr lang="en-US" sz="1600" dirty="0" smtClean="0"/>
              <a:t>Germany</a:t>
            </a:r>
          </a:p>
          <a:p>
            <a:r>
              <a:rPr lang="en-US" sz="1600" dirty="0" smtClean="0"/>
              <a:t>Denmark</a:t>
            </a:r>
          </a:p>
          <a:p>
            <a:r>
              <a:rPr lang="en-US" sz="1600" dirty="0" smtClean="0"/>
              <a:t>Ecuador</a:t>
            </a:r>
          </a:p>
          <a:p>
            <a:r>
              <a:rPr lang="en-US" sz="1600" dirty="0" smtClean="0"/>
              <a:t>Estonia</a:t>
            </a:r>
          </a:p>
          <a:p>
            <a:r>
              <a:rPr lang="en-US" sz="1600" dirty="0" smtClean="0"/>
              <a:t>Egypt</a:t>
            </a:r>
          </a:p>
          <a:p>
            <a:r>
              <a:rPr lang="en-US" sz="1600" dirty="0" smtClean="0"/>
              <a:t>Spain</a:t>
            </a:r>
          </a:p>
          <a:p>
            <a:r>
              <a:rPr lang="en-US" sz="1600" dirty="0" smtClean="0"/>
              <a:t>France</a:t>
            </a:r>
          </a:p>
          <a:p>
            <a:r>
              <a:rPr lang="en-US" sz="1600" dirty="0" smtClean="0"/>
              <a:t>United Kingdom</a:t>
            </a:r>
          </a:p>
          <a:p>
            <a:r>
              <a:rPr lang="en-US" sz="1600" dirty="0" smtClean="0"/>
              <a:t>Grenada</a:t>
            </a:r>
          </a:p>
          <a:p>
            <a:r>
              <a:rPr lang="en-US" sz="1600" dirty="0" smtClean="0"/>
              <a:t>Guatemala</a:t>
            </a:r>
          </a:p>
          <a:p>
            <a:r>
              <a:rPr lang="en-US" sz="1600" dirty="0" smtClean="0"/>
              <a:t>Hong Kong</a:t>
            </a:r>
          </a:p>
          <a:p>
            <a:r>
              <a:rPr lang="en-US" sz="1600" dirty="0" smtClean="0"/>
              <a:t>Indonesia</a:t>
            </a:r>
          </a:p>
          <a:p>
            <a:r>
              <a:rPr lang="en-US" sz="1600" dirty="0" smtClean="0"/>
              <a:t>Ireland</a:t>
            </a:r>
          </a:p>
          <a:p>
            <a:r>
              <a:rPr lang="en-US" sz="1600" dirty="0" smtClean="0"/>
              <a:t>Israel</a:t>
            </a:r>
          </a:p>
          <a:p>
            <a:r>
              <a:rPr lang="en-US" sz="1600" dirty="0" smtClean="0"/>
              <a:t>India</a:t>
            </a:r>
          </a:p>
          <a:p>
            <a:r>
              <a:rPr lang="en-US" sz="1600" dirty="0" smtClean="0"/>
              <a:t>Iran</a:t>
            </a:r>
          </a:p>
          <a:p>
            <a:r>
              <a:rPr lang="en-US" sz="1600" dirty="0" smtClean="0"/>
              <a:t>Jamaica</a:t>
            </a:r>
          </a:p>
          <a:p>
            <a:r>
              <a:rPr lang="en-US" sz="1600" dirty="0" smtClean="0"/>
              <a:t>Japan</a:t>
            </a:r>
          </a:p>
          <a:p>
            <a:r>
              <a:rPr lang="en-US" sz="1600" dirty="0" smtClean="0"/>
              <a:t>Korea</a:t>
            </a:r>
          </a:p>
          <a:p>
            <a:r>
              <a:rPr lang="en-US" sz="1600" dirty="0" smtClean="0"/>
              <a:t>Lithuania</a:t>
            </a:r>
          </a:p>
          <a:p>
            <a:r>
              <a:rPr lang="en-US" sz="1600" dirty="0" smtClean="0"/>
              <a:t>Luxembourg</a:t>
            </a:r>
          </a:p>
          <a:p>
            <a:r>
              <a:rPr lang="en-US" sz="1600" dirty="0" smtClean="0"/>
              <a:t>Latvia</a:t>
            </a:r>
          </a:p>
          <a:p>
            <a:r>
              <a:rPr lang="en-US" sz="1600" dirty="0" smtClean="0"/>
              <a:t>Morocco</a:t>
            </a:r>
          </a:p>
          <a:p>
            <a:r>
              <a:rPr lang="en-US" sz="1600" dirty="0" smtClean="0"/>
              <a:t>Moldova</a:t>
            </a:r>
          </a:p>
          <a:p>
            <a:r>
              <a:rPr lang="en-US" sz="1600" dirty="0" smtClean="0"/>
              <a:t>Mexico</a:t>
            </a:r>
          </a:p>
          <a:p>
            <a:r>
              <a:rPr lang="en-US" sz="1600" dirty="0" smtClean="0"/>
              <a:t>Nigeria</a:t>
            </a:r>
          </a:p>
          <a:p>
            <a:r>
              <a:rPr lang="en-US" sz="1600" dirty="0" smtClean="0"/>
              <a:t>Netherlands</a:t>
            </a:r>
          </a:p>
          <a:p>
            <a:r>
              <a:rPr lang="en-US" sz="1600" dirty="0" smtClean="0"/>
              <a:t>Norway</a:t>
            </a:r>
          </a:p>
          <a:p>
            <a:r>
              <a:rPr lang="en-US" sz="1600" dirty="0" smtClean="0"/>
              <a:t>New Zealand</a:t>
            </a:r>
          </a:p>
          <a:p>
            <a:r>
              <a:rPr lang="en-US" sz="1600" dirty="0" smtClean="0"/>
              <a:t>Peru</a:t>
            </a:r>
          </a:p>
          <a:p>
            <a:r>
              <a:rPr lang="en-US" sz="1600" dirty="0" smtClean="0"/>
              <a:t>Philippines</a:t>
            </a:r>
          </a:p>
          <a:p>
            <a:r>
              <a:rPr lang="en-US" sz="1600" dirty="0" smtClean="0"/>
              <a:t>Pakistan</a:t>
            </a:r>
          </a:p>
          <a:p>
            <a:r>
              <a:rPr lang="en-US" sz="1600" dirty="0" smtClean="0"/>
              <a:t>Poland</a:t>
            </a:r>
          </a:p>
          <a:p>
            <a:r>
              <a:rPr lang="en-US" sz="1600" dirty="0" smtClean="0"/>
              <a:t>Puerto Rico</a:t>
            </a:r>
          </a:p>
          <a:p>
            <a:r>
              <a:rPr lang="en-US" sz="1600" dirty="0" smtClean="0"/>
              <a:t>Qatar</a:t>
            </a:r>
          </a:p>
          <a:p>
            <a:r>
              <a:rPr lang="en-US" sz="1600" dirty="0" smtClean="0"/>
              <a:t>Romania</a:t>
            </a:r>
          </a:p>
          <a:p>
            <a:r>
              <a:rPr lang="en-US" sz="1600" dirty="0" smtClean="0"/>
              <a:t>Russian Federation</a:t>
            </a:r>
          </a:p>
          <a:p>
            <a:r>
              <a:rPr lang="en-US" sz="1600" dirty="0" smtClean="0"/>
              <a:t>Saudi Arabia</a:t>
            </a:r>
          </a:p>
          <a:p>
            <a:r>
              <a:rPr lang="en-US" sz="1600" dirty="0" smtClean="0"/>
              <a:t>Sweden</a:t>
            </a:r>
          </a:p>
          <a:p>
            <a:r>
              <a:rPr lang="en-US" sz="1600" dirty="0" smtClean="0"/>
              <a:t>Singapore</a:t>
            </a:r>
          </a:p>
          <a:p>
            <a:r>
              <a:rPr lang="en-US" sz="1600" dirty="0" smtClean="0"/>
              <a:t>Slovenia</a:t>
            </a:r>
          </a:p>
          <a:p>
            <a:r>
              <a:rPr lang="en-US" sz="1600" dirty="0" smtClean="0"/>
              <a:t>Senegal</a:t>
            </a:r>
          </a:p>
          <a:p>
            <a:r>
              <a:rPr lang="en-US" sz="1600" dirty="0" smtClean="0"/>
              <a:t>El Salvador</a:t>
            </a:r>
          </a:p>
          <a:p>
            <a:r>
              <a:rPr lang="en-US" sz="1600" dirty="0" smtClean="0"/>
              <a:t>Thailand</a:t>
            </a:r>
          </a:p>
          <a:p>
            <a:r>
              <a:rPr lang="en-US" sz="1600" dirty="0" smtClean="0"/>
              <a:t>Turkey</a:t>
            </a:r>
          </a:p>
          <a:p>
            <a:r>
              <a:rPr lang="en-US" sz="1600" dirty="0" smtClean="0"/>
              <a:t>Ukraine</a:t>
            </a:r>
          </a:p>
          <a:p>
            <a:r>
              <a:rPr lang="en-US" sz="1600" dirty="0" smtClean="0"/>
              <a:t>United States</a:t>
            </a:r>
          </a:p>
          <a:p>
            <a:r>
              <a:rPr lang="en-US" sz="1600" dirty="0" smtClean="0"/>
              <a:t>South Africa</a:t>
            </a:r>
          </a:p>
          <a:p>
            <a:endParaRPr lang="en-US" sz="105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505200"/>
            <a:ext cx="7470648" cy="1143000"/>
          </a:xfrm>
        </p:spPr>
        <p:txBody>
          <a:bodyPr/>
          <a:lstStyle/>
          <a:p>
            <a:r>
              <a:rPr lang="en-US" dirty="0" smtClean="0"/>
              <a:t>Contact info…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marcia.sterner@ocps.net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275 </a:t>
            </a:r>
            <a:r>
              <a:rPr lang="en-US" dirty="0" smtClean="0"/>
              <a:t>activities/files </a:t>
            </a:r>
            <a:r>
              <a:rPr lang="en-US" dirty="0" smtClean="0"/>
              <a:t>created</a:t>
            </a:r>
            <a:endParaRPr lang="en-US" dirty="0"/>
          </a:p>
        </p:txBody>
      </p:sp>
      <p:pic>
        <p:nvPicPr>
          <p:cNvPr id="4" name="Picture 3" descr="DSC_23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7785" y="1600200"/>
            <a:ext cx="7740415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Kindergarten Math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3247" r="14419" b="11039"/>
          <a:stretch>
            <a:fillRect/>
          </a:stretch>
        </p:blipFill>
        <p:spPr bwMode="auto">
          <a:xfrm>
            <a:off x="304800" y="1600200"/>
            <a:ext cx="8458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752600"/>
            <a:ext cx="2335213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98947">
            <a:off x="655645" y="1559121"/>
            <a:ext cx="3112245" cy="370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609600"/>
            <a:ext cx="4295775" cy="570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70648" cy="1143000"/>
          </a:xfrm>
        </p:spPr>
        <p:txBody>
          <a:bodyPr/>
          <a:lstStyle/>
          <a:p>
            <a:r>
              <a:rPr lang="en-US" dirty="0" smtClean="0"/>
              <a:t>Folder match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863917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90800"/>
            <a:ext cx="3200400" cy="1143000"/>
          </a:xfrm>
        </p:spPr>
        <p:txBody>
          <a:bodyPr/>
          <a:lstStyle/>
          <a:p>
            <a:r>
              <a:rPr lang="en-US" dirty="0" smtClean="0"/>
              <a:t>Vocabulary</a:t>
            </a:r>
            <a:br>
              <a:rPr lang="en-US" dirty="0" smtClean="0"/>
            </a:br>
            <a:r>
              <a:rPr lang="en-US" dirty="0" smtClean="0"/>
              <a:t>sets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2375" y="228600"/>
            <a:ext cx="4924425" cy="639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Curriculum Visual Supports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3276600" cy="4572000"/>
          </a:xfrm>
        </p:spPr>
        <p:txBody>
          <a:bodyPr>
            <a:normAutofit fontScale="92500"/>
          </a:bodyPr>
          <a:lstStyle/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Vocabulary Sets</a:t>
            </a:r>
          </a:p>
          <a:p>
            <a:pPr eaLnBrk="1" hangingPunct="1">
              <a:defRPr/>
            </a:pPr>
            <a:r>
              <a:rPr lang="en-US" dirty="0" smtClean="0"/>
              <a:t>Word Wall Words</a:t>
            </a:r>
          </a:p>
          <a:p>
            <a:pPr eaLnBrk="1" hangingPunct="1">
              <a:defRPr/>
            </a:pPr>
            <a:r>
              <a:rPr lang="en-US" dirty="0" err="1" smtClean="0"/>
              <a:t>Manipulatives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Folder Match</a:t>
            </a:r>
          </a:p>
          <a:p>
            <a:pPr eaLnBrk="1" hangingPunct="1">
              <a:defRPr/>
            </a:pPr>
            <a:r>
              <a:rPr lang="en-US" dirty="0" smtClean="0"/>
              <a:t>Symbolated Books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Bingo Games</a:t>
            </a:r>
          </a:p>
        </p:txBody>
      </p:sp>
      <p:pic>
        <p:nvPicPr>
          <p:cNvPr id="7" name="Picture 3" descr="C:\Documents and Settings\6235\My Documents\FDLRS Region 3\Previous Symposiums\Symposium 2008\07 Symposium Photos\DSCN25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057400"/>
            <a:ext cx="5181600" cy="3886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160 </a:t>
            </a:r>
            <a:r>
              <a:rPr lang="en-US" dirty="0" smtClean="0"/>
              <a:t>files/activities</a:t>
            </a:r>
            <a:endParaRPr lang="en-US" dirty="0"/>
          </a:p>
        </p:txBody>
      </p:sp>
      <p:pic>
        <p:nvPicPr>
          <p:cNvPr id="6" name="Picture 5" descr="DSC_23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475" y="1752600"/>
            <a:ext cx="7398925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494</TotalTime>
  <Words>321</Words>
  <Application>Microsoft Office PowerPoint</Application>
  <PresentationFormat>On-screen Show (4:3)</PresentationFormat>
  <Paragraphs>113</Paragraphs>
  <Slides>27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Technic</vt:lpstr>
      <vt:lpstr>Worksheet</vt:lpstr>
      <vt:lpstr>FDLRS Region 3  serving Brevard, Indian River, Lake, Martin, Okeechobee, Orange, Osceola, St. Lucie, Seminole, Sumter, and Volusia  Marcia Sterner, Regional Technology Specialist</vt:lpstr>
      <vt:lpstr>Thematic Visual Supports</vt:lpstr>
      <vt:lpstr>275 activities/files created</vt:lpstr>
      <vt:lpstr>Kindergarten Math</vt:lpstr>
      <vt:lpstr>Slide 5</vt:lpstr>
      <vt:lpstr>Folder match</vt:lpstr>
      <vt:lpstr>Vocabulary sets</vt:lpstr>
      <vt:lpstr>Curriculum Visual Supports</vt:lpstr>
      <vt:lpstr>160 files/activities</vt:lpstr>
      <vt:lpstr>Middle School Science</vt:lpstr>
      <vt:lpstr>Bingo</vt:lpstr>
      <vt:lpstr>Hurricane preparation</vt:lpstr>
      <vt:lpstr>Books with symbolated text</vt:lpstr>
      <vt:lpstr>Middle School Social Studies</vt:lpstr>
      <vt:lpstr>Manipulatives </vt:lpstr>
      <vt:lpstr>Books with symbolated text</vt:lpstr>
      <vt:lpstr>Word wall words</vt:lpstr>
      <vt:lpstr>175 activities/files</vt:lpstr>
      <vt:lpstr>First Grade  Reading/Language Arts</vt:lpstr>
      <vt:lpstr>Word families</vt:lpstr>
      <vt:lpstr>Sharing…</vt:lpstr>
      <vt:lpstr>Wikis </vt:lpstr>
      <vt:lpstr>Slide 23</vt:lpstr>
      <vt:lpstr>Slide 24</vt:lpstr>
      <vt:lpstr>Data!</vt:lpstr>
      <vt:lpstr>Where they’re from…</vt:lpstr>
      <vt:lpstr>Contact info…   marcia.sterner@ocps.net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Middle School Science</dc:title>
  <dc:creator>David</dc:creator>
  <cp:lastModifiedBy> </cp:lastModifiedBy>
  <cp:revision>17</cp:revision>
  <dcterms:created xsi:type="dcterms:W3CDTF">2010-09-09T13:08:57Z</dcterms:created>
  <dcterms:modified xsi:type="dcterms:W3CDTF">2010-09-15T17:21:14Z</dcterms:modified>
</cp:coreProperties>
</file>